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gGwEBlAw1mMbidNbllaVXjBi5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/>
        </p:nvSpPr>
        <p:spPr>
          <a:xfrm>
            <a:off x="664050" y="2479375"/>
            <a:ext cx="5529900" cy="6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>
                <a:latin typeface="Calibri"/>
                <a:ea typeface="Calibri"/>
                <a:cs typeface="Calibri"/>
                <a:sym typeface="Calibri"/>
              </a:rPr>
              <a:t>Vrij schilderen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600">
                <a:solidFill>
                  <a:srgbClr val="F39430"/>
                </a:solidFill>
                <a:highlight>
                  <a:srgbClr val="FFFFFF"/>
                </a:highlight>
              </a:rPr>
              <a:t>"Waar de Geest van de Heer is, daar is vrijheid."</a:t>
            </a:r>
            <a:endParaRPr i="1" sz="1600">
              <a:solidFill>
                <a:srgbClr val="F39430"/>
              </a:solidFill>
              <a:highlight>
                <a:srgbClr val="FFFFFF"/>
              </a:highlight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nl" sz="1600">
                <a:solidFill>
                  <a:srgbClr val="F39430"/>
                </a:solidFill>
                <a:highlight>
                  <a:srgbClr val="FFFFFF"/>
                </a:highlight>
              </a:rPr>
              <a:t>- 2 Korintiërs 3:17</a:t>
            </a:r>
            <a:endParaRPr i="1" sz="2000">
              <a:solidFill>
                <a:srgbClr val="F394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 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Pak een schilderdoek en maak een schilderij. Maak iets wat je vindt passen bij de Heilige Geest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Je mag zelf iets maken of samen met anderen.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 door te praten: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 Heilige Geest kan ons inspireren. Bijvoorbeeld om liefde aan andere mensen door te geven, of om iets moois te maken. 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Maak jij graag iets moois? Vertel er eens over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Hoe laat jij zien aan mensen dat je ze leuk of aardig vindt of van ze houdt?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0850" y="7533250"/>
            <a:ext cx="3266160" cy="217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